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F3E73BB-FA83-46C3-8829-BE7A670CF7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E608B73C-FE33-4211-8806-C216B7539252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7CA73CE-7F01-48F2-BF51-18FF7D241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1C559F0-23F1-4A94-8A5D-30587CA8A05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第二课 人工智慧的影响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一、究</a:t>
            </a:r>
            <a:r>
              <a:rPr lang="zh-TW" altLang="en-US" dirty="0">
                <a:latin typeface="標楷體" panose="03000509000000000000" pitchFamily="65" charset="-120"/>
              </a:rPr>
              <a:t>竟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actually; after all…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目前人工智慧</a:t>
            </a:r>
            <a:r>
              <a:rPr lang="zh-TW" altLang="en-US" dirty="0">
                <a:solidFill>
                  <a:srgbClr val="FF0000"/>
                </a:solidFill>
              </a:rPr>
              <a:t>究竟</a:t>
            </a:r>
            <a:r>
              <a:rPr lang="zh-TW" altLang="en-US" dirty="0"/>
              <a:t>有哪些优点，可以改善人类的生活？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所谓「泛灵」</a:t>
            </a:r>
            <a:r>
              <a:rPr lang="zh-TW" altLang="en-US" dirty="0">
                <a:solidFill>
                  <a:srgbClr val="FF0000"/>
                </a:solidFill>
              </a:rPr>
              <a:t>究竟</a:t>
            </a:r>
            <a:r>
              <a:rPr lang="zh-TW" altLang="en-US" dirty="0"/>
              <a:t>指的是哪些神灵？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涂鸦</a:t>
            </a:r>
            <a:r>
              <a:rPr lang="zh-TW" altLang="en-US" dirty="0">
                <a:solidFill>
                  <a:srgbClr val="FF0000"/>
                </a:solidFill>
              </a:rPr>
              <a:t>究竟</a:t>
            </a:r>
            <a:r>
              <a:rPr lang="zh-TW" altLang="en-US" dirty="0"/>
              <a:t>应不应该鼓励？这是一个有争议的话题。</a:t>
            </a: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二、固</a:t>
            </a:r>
            <a:r>
              <a:rPr lang="zh-TW" altLang="en-US" dirty="0">
                <a:latin typeface="標楷體" panose="03000509000000000000" pitchFamily="65" charset="-120"/>
              </a:rPr>
              <a:t>然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，但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certainly…</a:t>
            </a:r>
            <a:r>
              <a:rPr lang="zh-TW" altLang="en-US" dirty="0"/>
              <a:t> </a:t>
            </a:r>
            <a:r>
              <a:rPr lang="en-US" altLang="zh-TW" dirty="0"/>
              <a:t>however…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/>
              <a:t>人工智慧技术</a:t>
            </a:r>
            <a:r>
              <a:rPr lang="zh-TW" altLang="en-US" dirty="0">
                <a:solidFill>
                  <a:srgbClr val="FF0000"/>
                </a:solidFill>
              </a:rPr>
              <a:t>固然</a:t>
            </a:r>
            <a:r>
              <a:rPr lang="zh-TW" altLang="en-US" dirty="0"/>
              <a:t>给人类带来很多好处，</a:t>
            </a:r>
            <a:r>
              <a:rPr lang="zh-TW" altLang="en-US" dirty="0">
                <a:solidFill>
                  <a:srgbClr val="FF0000"/>
                </a:solidFill>
              </a:rPr>
              <a:t>但</a:t>
            </a:r>
            <a:r>
              <a:rPr lang="zh-TW" altLang="en-US" dirty="0"/>
              <a:t>同时也威胁到一些人的工作机会。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/>
              <a:t>网路购物</a:t>
            </a:r>
            <a:r>
              <a:rPr lang="zh-TW" altLang="en-US" dirty="0">
                <a:solidFill>
                  <a:srgbClr val="FF0000"/>
                </a:solidFill>
              </a:rPr>
              <a:t>固然</a:t>
            </a:r>
            <a:r>
              <a:rPr lang="zh-TW" altLang="en-US" dirty="0"/>
              <a:t>便利，</a:t>
            </a:r>
            <a:r>
              <a:rPr lang="zh-TW" altLang="en-US" dirty="0">
                <a:solidFill>
                  <a:srgbClr val="FF0000"/>
                </a:solidFill>
              </a:rPr>
              <a:t>但</a:t>
            </a:r>
            <a:r>
              <a:rPr lang="zh-TW" altLang="en-US" dirty="0"/>
              <a:t>买到不合意的商品时，不太容易退换。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/>
              <a:t>选择科系的时候，兴趣</a:t>
            </a:r>
            <a:r>
              <a:rPr lang="zh-TW" altLang="en-US" dirty="0">
                <a:solidFill>
                  <a:srgbClr val="FF0000"/>
                </a:solidFill>
              </a:rPr>
              <a:t>固然</a:t>
            </a:r>
            <a:r>
              <a:rPr lang="zh-TW" altLang="en-US" dirty="0"/>
              <a:t>重要，</a:t>
            </a:r>
            <a:r>
              <a:rPr lang="zh-TW" altLang="en-US" dirty="0">
                <a:solidFill>
                  <a:srgbClr val="FF0000"/>
                </a:solidFill>
              </a:rPr>
              <a:t>但</a:t>
            </a:r>
            <a:r>
              <a:rPr lang="zh-TW" altLang="en-US" dirty="0"/>
              <a:t>也不能不考虑未来的出路啊！</a:t>
            </a:r>
          </a:p>
          <a:p>
            <a:pPr>
              <a:buClr>
                <a:schemeClr val="tx1"/>
              </a:buClr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三、像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一类｜</a:t>
            </a:r>
            <a:r>
              <a:rPr lang="en-US" altLang="zh-TW" dirty="0"/>
              <a:t>…such as…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像</a:t>
            </a:r>
            <a:r>
              <a:rPr lang="zh-TW" altLang="en-US" dirty="0"/>
              <a:t>客户服务</a:t>
            </a:r>
            <a:r>
              <a:rPr lang="zh-TW" altLang="en-US" dirty="0">
                <a:solidFill>
                  <a:srgbClr val="FF0000"/>
                </a:solidFill>
              </a:rPr>
              <a:t>一类</a:t>
            </a:r>
            <a:r>
              <a:rPr lang="zh-TW" altLang="en-US" dirty="0"/>
              <a:t>的工作，人工智慧可以自动回答固定的问题。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/>
              <a:t>银发族比较适合做</a:t>
            </a:r>
            <a:r>
              <a:rPr lang="zh-TW" altLang="en-US" dirty="0">
                <a:solidFill>
                  <a:srgbClr val="FF0000"/>
                </a:solidFill>
              </a:rPr>
              <a:t>像</a:t>
            </a:r>
            <a:r>
              <a:rPr lang="zh-TW" altLang="en-US" dirty="0"/>
              <a:t>游泳、走路、瑜伽</a:t>
            </a:r>
            <a:r>
              <a:rPr lang="zh-TW" altLang="en-US" dirty="0">
                <a:solidFill>
                  <a:srgbClr val="FF0000"/>
                </a:solidFill>
              </a:rPr>
              <a:t>一类</a:t>
            </a:r>
            <a:r>
              <a:rPr lang="zh-TW" altLang="en-US" dirty="0"/>
              <a:t>的运动。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像</a:t>
            </a:r>
            <a:r>
              <a:rPr lang="zh-TW" altLang="en-US" dirty="0"/>
              <a:t>三明治、汉堡</a:t>
            </a:r>
            <a:r>
              <a:rPr lang="zh-TW" altLang="en-US" dirty="0">
                <a:solidFill>
                  <a:srgbClr val="FF0000"/>
                </a:solidFill>
              </a:rPr>
              <a:t>一类</a:t>
            </a:r>
            <a:r>
              <a:rPr lang="zh-TW" altLang="en-US" dirty="0"/>
              <a:t>的西式早餐成为上班族忙碌时的最佳选择。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223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45</cp:revision>
  <dcterms:created xsi:type="dcterms:W3CDTF">2024-07-26T00:45:44Z</dcterms:created>
  <dcterms:modified xsi:type="dcterms:W3CDTF">2026-04-24T08:27:18Z</dcterms:modified>
</cp:coreProperties>
</file>